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80" r:id="rId8"/>
    <p:sldId id="270" r:id="rId9"/>
    <p:sldId id="257" r:id="rId10"/>
    <p:sldId id="258" r:id="rId11"/>
    <p:sldId id="260" r:id="rId12"/>
    <p:sldId id="263" r:id="rId13"/>
    <p:sldId id="261" r:id="rId14"/>
    <p:sldId id="264" r:id="rId15"/>
    <p:sldId id="262" r:id="rId16"/>
    <p:sldId id="266" r:id="rId17"/>
    <p:sldId id="265" r:id="rId18"/>
    <p:sldId id="267" r:id="rId19"/>
    <p:sldId id="268" r:id="rId20"/>
    <p:sldId id="269" r:id="rId21"/>
    <p:sldId id="259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07006415864684E-2"/>
          <c:y val="4.4057617797775443E-2"/>
          <c:w val="0.90903853164187864"/>
          <c:h val="0.74823241922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22272"/>
        <c:axId val="156922832"/>
      </c:barChart>
      <c:catAx>
        <c:axId val="15692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922832"/>
        <c:crosses val="autoZero"/>
        <c:auto val="1"/>
        <c:lblAlgn val="ctr"/>
        <c:lblOffset val="100"/>
        <c:noMultiLvlLbl val="0"/>
      </c:catAx>
      <c:valAx>
        <c:axId val="15692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9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5263157894736838"/>
          <c:h val="0.1150895140664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охране труда СП «Симферопольская дистанция пути» </a:t>
            </a:r>
          </a:p>
          <a:p>
            <a:pPr indent="342900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дорога»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Фризир Георгий Евгеньевич</a:t>
            </a:r>
          </a:p>
          <a:p>
            <a:pPr indent="342900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снижение 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травмированных граждан за 2020 год в зоне движения поездов на 13,5% по сравнению с 2019 годом. За прошлый год в транспортных происшествиях были травмированы 1949 человек, из которых 1337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погибли. Травмы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получили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детей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15,5% меньше, чем в 2019 году.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73596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99560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02.04.2020 при приближении поезда на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(1443 км.) пострадавший, 1937 года, лег шеей на головку рельса, на подаваемые локомотивной бригадой сигналы не реагировал. Несмотря на применение локомотивной бригадой экстренного торможения, наезда избежать не удалось.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13.05.2020 на перегоне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Элеваторная (1419 км.) в свете прожектора локомотивная бригада увидела посторонний предмет темного цвета в виде мешка, был подан звуковой сигнал и применено экстренное торможение. При осмотре места происшествия обнаружен мужчина, 1987 года рождения, не подающий признаки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2020 год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случаев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 граждан не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производством, из 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16.08.2020 на перегоне Чистенькая – Симферополь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(1468 км.)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сбита гражданка 1981 года рождения. Она переходила железнодорожные пути в неустановленном месте, не убедилась в безопасности перехода (отсутствии приближающегося подвижного состава), на подаваемые локомотивной бригадой сигналы не реагировала, так как находилась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места происшествия была доставлена в 6-ю городскую больницу г. Симферополя в крайне тяжелом состоянии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26.08.2020 г.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Симферополь - Грузовой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подъезде к остановочному пункту 1450 км.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машинист увидел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платформе человека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велосипедом. Для привлечения внимания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раз подал сигнал большой громкости. Увидев, что человек не реагирует на подаваемые сигналы и то, что он опустил велосипед между рельсами и платформой, а так же спустился сам, машинист применил экстренное торможение. Наезда на человека избежать не удалось.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08.11.2020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перегоне Разъезд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км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Краснофлотская гражданка 1940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рождения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приближающимся поездом легла на железнодорожный путь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положив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голову на рельсу, наезд предотвратить не удалось, пострадавшая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смертельно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травмирована (суицид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30.11.2020 по ст. Джанкой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житель с. Константиновка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Джанкойского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находясь в состоянии алкогольного опьянения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пытался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перейти железнодорожный путь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приближающимся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поездом. Наезд предотвратить не удалось.  С тяжелыми травмами гражданин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доставлен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Джанкойскую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ЦРБ.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1136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Фризир Георгий Евгеньевич</cp:lastModifiedBy>
  <cp:revision>117</cp:revision>
  <dcterms:created xsi:type="dcterms:W3CDTF">2017-04-14T17:33:09Z</dcterms:created>
  <dcterms:modified xsi:type="dcterms:W3CDTF">2021-04-26T05:08:25Z</dcterms:modified>
</cp:coreProperties>
</file>